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8" r:id="rId3"/>
    <p:sldId id="259" r:id="rId4"/>
    <p:sldId id="260" r:id="rId5"/>
    <p:sldId id="261" r:id="rId6"/>
    <p:sldId id="257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3C9F9-0487-4856-9B84-9CD62845C9D8}" type="datetimeFigureOut">
              <a:rPr lang="en-US" smtClean="0"/>
              <a:t>10/28/2014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A0967-96C2-4C95-933E-2EAEAE7F89B2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3C9F9-0487-4856-9B84-9CD62845C9D8}" type="datetimeFigureOut">
              <a:rPr lang="en-US" smtClean="0"/>
              <a:t>10/28/2014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A0967-96C2-4C95-933E-2EAEAE7F89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3C9F9-0487-4856-9B84-9CD62845C9D8}" type="datetimeFigureOut">
              <a:rPr lang="en-US" smtClean="0"/>
              <a:t>10/28/2014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A0967-96C2-4C95-933E-2EAEAE7F89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3C9F9-0487-4856-9B84-9CD62845C9D8}" type="datetimeFigureOut">
              <a:rPr lang="en-US" smtClean="0"/>
              <a:t>10/28/2014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A0967-96C2-4C95-933E-2EAEAE7F89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3C9F9-0487-4856-9B84-9CD62845C9D8}" type="datetimeFigureOut">
              <a:rPr lang="en-US" smtClean="0"/>
              <a:t>10/28/2014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A0967-96C2-4C95-933E-2EAEAE7F89B2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3C9F9-0487-4856-9B84-9CD62845C9D8}" type="datetimeFigureOut">
              <a:rPr lang="en-US" smtClean="0"/>
              <a:t>10/28/2014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A0967-96C2-4C95-933E-2EAEAE7F89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3C9F9-0487-4856-9B84-9CD62845C9D8}" type="datetimeFigureOut">
              <a:rPr lang="en-US" smtClean="0"/>
              <a:t>10/28/2014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A0967-96C2-4C95-933E-2EAEAE7F89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3C9F9-0487-4856-9B84-9CD62845C9D8}" type="datetimeFigureOut">
              <a:rPr lang="en-US" smtClean="0"/>
              <a:t>10/28/2014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A0967-96C2-4C95-933E-2EAEAE7F89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3C9F9-0487-4856-9B84-9CD62845C9D8}" type="datetimeFigureOut">
              <a:rPr lang="en-US" smtClean="0"/>
              <a:t>10/28/2014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A0967-96C2-4C95-933E-2EAEAE7F89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3C9F9-0487-4856-9B84-9CD62845C9D8}" type="datetimeFigureOut">
              <a:rPr lang="en-US" smtClean="0"/>
              <a:t>10/28/2014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A0967-96C2-4C95-933E-2EAEAE7F89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3C9F9-0487-4856-9B84-9CD62845C9D8}" type="datetimeFigureOut">
              <a:rPr lang="en-US" smtClean="0"/>
              <a:t>10/28/2014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666A0967-96C2-4C95-933E-2EAEAE7F89B2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033C9F9-0487-4856-9B84-9CD62845C9D8}" type="datetimeFigureOut">
              <a:rPr lang="en-US" smtClean="0"/>
              <a:t>10/28/2014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66A0967-96C2-4C95-933E-2EAEAE7F89B2}" type="slidenum">
              <a:rPr lang="en-US" smtClean="0"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png"/><Relationship Id="rId7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1371600" y="2286000"/>
            <a:ext cx="7772400" cy="1470025"/>
          </a:xfrm>
        </p:spPr>
        <p:txBody>
          <a:bodyPr>
            <a:normAutofit/>
          </a:bodyPr>
          <a:lstStyle/>
          <a:p>
            <a:r>
              <a:rPr lang="en-US" dirty="0" smtClean="0"/>
              <a:t>Education</a:t>
            </a:r>
            <a:br>
              <a:rPr lang="en-US" dirty="0" smtClean="0"/>
            </a:br>
            <a:r>
              <a:rPr lang="en-US" sz="2200" dirty="0" smtClean="0"/>
              <a:t>A Solution That Needs Solutions</a:t>
            </a:r>
            <a:endParaRPr lang="en-US" sz="2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181600" y="3733800"/>
            <a:ext cx="1682496" cy="609600"/>
          </a:xfrm>
        </p:spPr>
        <p:txBody>
          <a:bodyPr/>
          <a:lstStyle/>
          <a:p>
            <a:r>
              <a:rPr lang="en-US" dirty="0" smtClean="0"/>
              <a:t>Ben Tario</a:t>
            </a:r>
            <a:endParaRPr lang="en-US" dirty="0"/>
          </a:p>
        </p:txBody>
      </p:sp>
      <p:pic>
        <p:nvPicPr>
          <p:cNvPr id="4" name="Picture 3" descr="student-loans-Fed9-1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"/>
            <a:ext cx="3936998" cy="2362199"/>
          </a:xfrm>
          <a:prstGeom prst="rect">
            <a:avLst/>
          </a:prstGeom>
        </p:spPr>
      </p:pic>
      <p:pic>
        <p:nvPicPr>
          <p:cNvPr id="5" name="Picture 4" descr="presidents-proposed-discretionary-spendin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86200" y="0"/>
            <a:ext cx="3505200" cy="2596444"/>
          </a:xfrm>
          <a:prstGeom prst="rect">
            <a:avLst/>
          </a:prstGeom>
        </p:spPr>
      </p:pic>
      <p:pic>
        <p:nvPicPr>
          <p:cNvPr id="6" name="Picture 5" descr="fake for profit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15000" y="4509000"/>
            <a:ext cx="3429000" cy="2349000"/>
          </a:xfrm>
          <a:prstGeom prst="rect">
            <a:avLst/>
          </a:prstGeom>
        </p:spPr>
      </p:pic>
      <p:pic>
        <p:nvPicPr>
          <p:cNvPr id="7" name="Picture 6" descr="web_schoolcuts_blairemegan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286000" y="4038600"/>
            <a:ext cx="3164477" cy="2590800"/>
          </a:xfrm>
          <a:prstGeom prst="rect">
            <a:avLst/>
          </a:prstGeom>
        </p:spPr>
      </p:pic>
      <p:pic>
        <p:nvPicPr>
          <p:cNvPr id="9" name="Picture 8" descr="CPBB_Per_Student_Spending_Cuts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226595" y="0"/>
            <a:ext cx="1917405" cy="3297937"/>
          </a:xfrm>
          <a:prstGeom prst="rect">
            <a:avLst/>
          </a:prstGeom>
        </p:spPr>
      </p:pic>
      <p:pic>
        <p:nvPicPr>
          <p:cNvPr id="10" name="Picture 9" descr="CPBB_Tution_Inflation_Adjusted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2362200"/>
            <a:ext cx="1993078" cy="3352800"/>
          </a:xfrm>
          <a:prstGeom prst="rect">
            <a:avLst/>
          </a:prstGeom>
        </p:spPr>
      </p:pic>
      <p:pic>
        <p:nvPicPr>
          <p:cNvPr id="11" name="Picture 10" descr="65692351-education-budget-cuts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838200" y="4876800"/>
            <a:ext cx="1984458" cy="19812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tudent-loans-Fed9-13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71600" y="1447800"/>
            <a:ext cx="6629400" cy="3977639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cuts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38200" y="228600"/>
            <a:ext cx="3284333" cy="6400800"/>
          </a:xfrm>
        </p:spPr>
      </p:pic>
      <p:pic>
        <p:nvPicPr>
          <p:cNvPr id="6" name="Picture 5" descr="65692351-education-budget-cut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67200" y="1447800"/>
            <a:ext cx="4191000" cy="4184119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fake for profit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057400" y="1981200"/>
            <a:ext cx="4671849" cy="3200400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presidents-proposed-discretionary-spending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43000" y="762000"/>
            <a:ext cx="6892291" cy="5105400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572000"/>
          </a:xfrm>
        </p:spPr>
        <p:txBody>
          <a:bodyPr/>
          <a:lstStyle/>
          <a:p>
            <a:r>
              <a:rPr lang="en-US" sz="1200" dirty="0" smtClean="0"/>
              <a:t>Smith, Charles H. "Charles Hugh Smith-Why the Higher Education System Is Unsustainable (i.e. Doomed)." </a:t>
            </a:r>
            <a:r>
              <a:rPr lang="en-US" sz="1200" i="1" dirty="0" smtClean="0"/>
              <a:t>Charles Hugh Smith-Why the Higher Education System Is Unsustainable (i.e. Doomed)</a:t>
            </a:r>
            <a:r>
              <a:rPr lang="en-US" sz="1200" dirty="0" smtClean="0"/>
              <a:t>. </a:t>
            </a:r>
            <a:r>
              <a:rPr lang="en-US" sz="1200" dirty="0" err="1" smtClean="0"/>
              <a:t>N.p</a:t>
            </a:r>
            <a:r>
              <a:rPr lang="en-US" sz="1200" dirty="0" smtClean="0"/>
              <a:t>., </a:t>
            </a:r>
            <a:r>
              <a:rPr lang="en-US" sz="1200" dirty="0" err="1" smtClean="0"/>
              <a:t>n.d</a:t>
            </a:r>
            <a:r>
              <a:rPr lang="en-US" sz="1200" dirty="0" smtClean="0"/>
              <a:t>. Web. 27 Oct. 2014. &lt;http://www.oftwominds.com/blogsept13/NFU9-13.html</a:t>
            </a:r>
            <a:r>
              <a:rPr lang="en-US" sz="1200" dirty="0" smtClean="0"/>
              <a:t>&gt;.</a:t>
            </a:r>
          </a:p>
          <a:p>
            <a:endParaRPr lang="en-US" sz="1200" dirty="0" smtClean="0"/>
          </a:p>
          <a:p>
            <a:r>
              <a:rPr lang="en-US" sz="1200" dirty="0" smtClean="0"/>
              <a:t>"Federal Spending: Where Does the Money Go." </a:t>
            </a:r>
            <a:r>
              <a:rPr lang="en-US" sz="1200" i="1" dirty="0" smtClean="0"/>
              <a:t>National Priorities Project</a:t>
            </a:r>
            <a:r>
              <a:rPr lang="en-US" sz="1200" dirty="0" smtClean="0"/>
              <a:t>. </a:t>
            </a:r>
            <a:r>
              <a:rPr lang="en-US" sz="1200" dirty="0" err="1" smtClean="0"/>
              <a:t>N.p</a:t>
            </a:r>
            <a:r>
              <a:rPr lang="en-US" sz="1200" dirty="0" smtClean="0"/>
              <a:t>., </a:t>
            </a:r>
            <a:r>
              <a:rPr lang="en-US" sz="1200" dirty="0" err="1" smtClean="0"/>
              <a:t>n.d</a:t>
            </a:r>
            <a:r>
              <a:rPr lang="en-US" sz="1200" dirty="0" smtClean="0"/>
              <a:t>. Web. 26 Oct. 2014. &lt;https://www.nationalpriorities.org/budget-basics/federal-budget-101/spending</a:t>
            </a:r>
            <a:r>
              <a:rPr lang="en-US" sz="1200" dirty="0" smtClean="0"/>
              <a:t>/&gt;.</a:t>
            </a:r>
          </a:p>
          <a:p>
            <a:endParaRPr lang="en-US" sz="1200" dirty="0" smtClean="0"/>
          </a:p>
          <a:p>
            <a:r>
              <a:rPr lang="en-US" sz="1200" dirty="0" smtClean="0"/>
              <a:t>"How My "stop Pretending!" Attitude Turned into "stop Pretending?"" </a:t>
            </a:r>
            <a:r>
              <a:rPr lang="en-US" sz="1200" i="1" dirty="0" smtClean="0"/>
              <a:t>Curiosity Killed The Consumer</a:t>
            </a:r>
            <a:r>
              <a:rPr lang="en-US" sz="1200" dirty="0" smtClean="0"/>
              <a:t>. </a:t>
            </a:r>
            <a:r>
              <a:rPr lang="en-US" sz="1200" dirty="0" err="1" smtClean="0"/>
              <a:t>N.p</a:t>
            </a:r>
            <a:r>
              <a:rPr lang="en-US" sz="1200" dirty="0" smtClean="0"/>
              <a:t>., </a:t>
            </a:r>
            <a:r>
              <a:rPr lang="en-US" sz="1200" dirty="0" err="1" smtClean="0"/>
              <a:t>n.d</a:t>
            </a:r>
            <a:r>
              <a:rPr lang="en-US" sz="1200" dirty="0" smtClean="0"/>
              <a:t>. Web. 28 Oct. 2014. &lt;http://curiositykilledtheconsumer.wordpress.com/2012/06/10/how-my-stop-pretending-attitude-turned-into-stop-pretending</a:t>
            </a:r>
            <a:r>
              <a:rPr lang="en-US" sz="1200" dirty="0" smtClean="0"/>
              <a:t>/&gt;.</a:t>
            </a:r>
          </a:p>
          <a:p>
            <a:endParaRPr lang="en-US" sz="1200" dirty="0" smtClean="0"/>
          </a:p>
          <a:p>
            <a:r>
              <a:rPr lang="en-US" sz="1200" dirty="0" smtClean="0"/>
              <a:t>"Staying Positive amidst More Budget Cuts. | UrbanMusicEducation.org." </a:t>
            </a:r>
            <a:r>
              <a:rPr lang="en-US" sz="1200" i="1" dirty="0" smtClean="0"/>
              <a:t>Staying Positive amidst More Budget Cuts. | UrbanMusicEducation.org</a:t>
            </a:r>
            <a:r>
              <a:rPr lang="en-US" sz="1200" dirty="0" smtClean="0"/>
              <a:t>. </a:t>
            </a:r>
            <a:r>
              <a:rPr lang="en-US" sz="1200" dirty="0" err="1" smtClean="0"/>
              <a:t>N.p</a:t>
            </a:r>
            <a:r>
              <a:rPr lang="en-US" sz="1200" dirty="0" smtClean="0"/>
              <a:t>., </a:t>
            </a:r>
            <a:r>
              <a:rPr lang="en-US" sz="1200" dirty="0" err="1" smtClean="0"/>
              <a:t>n.d</a:t>
            </a:r>
            <a:r>
              <a:rPr lang="en-US" sz="1200" dirty="0" smtClean="0"/>
              <a:t>. Web. 28 Oct. 2014. &lt;http://urbanmusiceducation.org/archives/807</a:t>
            </a:r>
            <a:r>
              <a:rPr lang="en-US" sz="1200" dirty="0" smtClean="0"/>
              <a:t>&gt;.</a:t>
            </a:r>
          </a:p>
          <a:p>
            <a:endParaRPr lang="en-US" sz="1200" dirty="0" smtClean="0"/>
          </a:p>
          <a:p>
            <a:r>
              <a:rPr lang="en-US" sz="1200" dirty="0" err="1" smtClean="0"/>
              <a:t>Weissmann</a:t>
            </a:r>
            <a:r>
              <a:rPr lang="en-US" sz="1200" dirty="0" smtClean="0"/>
              <a:t>, Jordan. "A Truly Devastating Graph on State Higher Education Spending." </a:t>
            </a:r>
            <a:r>
              <a:rPr lang="en-US" sz="1200" i="1" dirty="0" smtClean="0"/>
              <a:t>The Atlantic</a:t>
            </a:r>
            <a:r>
              <a:rPr lang="en-US" sz="1200" dirty="0" smtClean="0"/>
              <a:t>. Atlantic Media Company, 20 Mar. 2013. Web. 27 Oct. 2014. &lt;http://www.theatlantic.com/business/archive/2013/03/a-truly-devastating-graph-on-state-higher-education-spending/274199</a:t>
            </a:r>
            <a:r>
              <a:rPr lang="en-US" sz="1200" dirty="0" smtClean="0"/>
              <a:t>/&gt;.</a:t>
            </a:r>
          </a:p>
          <a:p>
            <a:endParaRPr lang="en-US" sz="1200" dirty="0" smtClean="0"/>
          </a:p>
          <a:p>
            <a:r>
              <a:rPr lang="en-US" sz="1200" dirty="0" err="1" smtClean="0"/>
              <a:t>Leachman</a:t>
            </a:r>
            <a:r>
              <a:rPr lang="en-US" sz="1200" dirty="0" smtClean="0"/>
              <a:t>, Michael. "Center on Budget and Policy Priorities." </a:t>
            </a:r>
            <a:r>
              <a:rPr lang="en-US" sz="1200" i="1" dirty="0" smtClean="0"/>
              <a:t>Most States Funding Schools Less Than Before the Recession —</a:t>
            </a:r>
            <a:r>
              <a:rPr lang="en-US" sz="1200" dirty="0" smtClean="0"/>
              <a:t>. </a:t>
            </a:r>
            <a:r>
              <a:rPr lang="en-US" sz="1200" dirty="0" err="1" smtClean="0"/>
              <a:t>N.p</a:t>
            </a:r>
            <a:r>
              <a:rPr lang="en-US" sz="1200" dirty="0" smtClean="0"/>
              <a:t>., </a:t>
            </a:r>
            <a:r>
              <a:rPr lang="en-US" sz="1200" dirty="0" err="1" smtClean="0"/>
              <a:t>n.d</a:t>
            </a:r>
            <a:r>
              <a:rPr lang="en-US" sz="1200" dirty="0" smtClean="0"/>
              <a:t>. Web. 27 Oct. 2014. &lt;http://www.cbpp.org/cms/?fa=view&amp;id=4011</a:t>
            </a:r>
            <a:r>
              <a:rPr lang="en-US" sz="1200" dirty="0" smtClean="0"/>
              <a:t>&gt;.</a:t>
            </a:r>
          </a:p>
          <a:p>
            <a:endParaRPr lang="en-US" sz="1200" dirty="0" smtClean="0"/>
          </a:p>
          <a:p>
            <a:r>
              <a:rPr lang="en-US" sz="1200" dirty="0" smtClean="0"/>
              <a:t>"THOSE WHO USE IT." </a:t>
            </a:r>
            <a:r>
              <a:rPr lang="en-US" sz="1200" i="1" dirty="0" smtClean="0"/>
              <a:t>THOSE WHO USE IT</a:t>
            </a:r>
            <a:r>
              <a:rPr lang="en-US" sz="1200" dirty="0" smtClean="0"/>
              <a:t>. </a:t>
            </a:r>
            <a:r>
              <a:rPr lang="en-US" sz="1200" dirty="0" err="1" smtClean="0"/>
              <a:t>N.p</a:t>
            </a:r>
            <a:r>
              <a:rPr lang="en-US" sz="1200" dirty="0" smtClean="0"/>
              <a:t>., </a:t>
            </a:r>
            <a:r>
              <a:rPr lang="en-US" sz="1200" dirty="0" err="1" smtClean="0"/>
              <a:t>n.d</a:t>
            </a:r>
            <a:r>
              <a:rPr lang="en-US" sz="1200" dirty="0" smtClean="0"/>
              <a:t>. Web. 28 Oct. 2014. &lt;http://thosewhouseit.wordpress.com/&gt;.</a:t>
            </a:r>
          </a:p>
          <a:p>
            <a:endParaRPr lang="en-US" sz="1200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270</TotalTime>
  <Words>262</Words>
  <Application>Microsoft Office PowerPoint</Application>
  <PresentationFormat>On-screen Show (4:3)</PresentationFormat>
  <Paragraphs>16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Flow</vt:lpstr>
      <vt:lpstr>Education A Solution That Needs Solutions</vt:lpstr>
      <vt:lpstr>Slide 2</vt:lpstr>
      <vt:lpstr>Slide 3</vt:lpstr>
      <vt:lpstr>Slide 4</vt:lpstr>
      <vt:lpstr>Slide 5</vt:lpstr>
      <vt:lpstr>Sources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Ben Tario</dc:creator>
  <cp:lastModifiedBy>Ben Tario</cp:lastModifiedBy>
  <cp:revision>27</cp:revision>
  <dcterms:created xsi:type="dcterms:W3CDTF">2014-10-28T05:27:11Z</dcterms:created>
  <dcterms:modified xsi:type="dcterms:W3CDTF">2014-10-28T09:57:51Z</dcterms:modified>
</cp:coreProperties>
</file>